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00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8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95" r:id="rId30"/>
    <p:sldId id="283" r:id="rId31"/>
    <p:sldId id="265" r:id="rId32"/>
    <p:sldId id="296" r:id="rId33"/>
    <p:sldId id="297" r:id="rId34"/>
    <p:sldId id="298" r:id="rId35"/>
    <p:sldId id="299" r:id="rId36"/>
    <p:sldId id="300" r:id="rId37"/>
    <p:sldId id="272" r:id="rId38"/>
    <p:sldId id="27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1" Type="http://schemas.openxmlformats.org/officeDocument/2006/relationships/viewProps" Target="viewProps.xml"></Relationship><Relationship Id="rId4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3655003732391.jpeg"></Relationship><Relationship Id="rId5" Type="http://schemas.openxmlformats.org/officeDocument/2006/relationships/image" Target="../media/fImage671331569961.jpeg"></Relationship><Relationship Id="rId6" Type="http://schemas.openxmlformats.org/officeDocument/2006/relationships/image" Target="../media/fImage88060157491.jpeg"></Relationship><Relationship Id="rId7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65500377153.jpeg"></Relationship><Relationship Id="rId5" Type="http://schemas.openxmlformats.org/officeDocument/2006/relationships/image" Target="../media/fImage813611582995.jpeg"></Relationship><Relationship Id="rId6" Type="http://schemas.openxmlformats.org/officeDocument/2006/relationships/image" Target="../media/fImage651941591942.jpeg"></Relationship><Relationship Id="rId7" Type="http://schemas.openxmlformats.org/officeDocument/2006/relationships/image" Target="../media/fImage813611634827.jpeg"></Relationship><Relationship Id="rId8" Type="http://schemas.openxmlformats.org/officeDocument/2006/relationships/image" Target="../media/fImage651941645436.jpeg"></Relationship><Relationship Id="rId9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3655003847421.jpeg"></Relationship><Relationship Id="rId5" Type="http://schemas.openxmlformats.org/officeDocument/2006/relationships/image" Target="../media/fImage168741602391.jpeg"></Relationship><Relationship Id="rId6" Type="http://schemas.openxmlformats.org/officeDocument/2006/relationships/image" Target="../media/fImage476481614604.jpeg"></Relationship><Relationship Id="rId7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image" Target="../media/fImage1288183909895.jpeg"></Relationship><Relationship Id="rId2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5" Type="http://schemas.openxmlformats.org/officeDocument/2006/relationships/image" Target="../media/fImage1518273921726.png"></Relationship><Relationship Id="rId6" Type="http://schemas.openxmlformats.org/officeDocument/2006/relationships/image" Target="../media/fImage1124373934771.png"></Relationship><Relationship Id="rId7" Type="http://schemas.openxmlformats.org/officeDocument/2006/relationships/image" Target="../media/fImage861143941538.png"></Relationship><Relationship Id="rId8" Type="http://schemas.openxmlformats.org/officeDocument/2006/relationships/image" Target="../media/fImage2278561653902.jpeg"></Relationship><Relationship Id="rId9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fImage2161404069912.png"></Relationship><Relationship Id="rId4" Type="http://schemas.openxmlformats.org/officeDocument/2006/relationships/image" Target="../media/fImage148878166153.jpe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1438494116299.png"></Relationship><Relationship Id="rId4" Type="http://schemas.openxmlformats.org/officeDocument/2006/relationships/image" Target="../media/fImage156202167292.jpeg"></Relationship><Relationship Id="rId5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4" Type="http://schemas.openxmlformats.org/officeDocument/2006/relationships/image" Target="../media/fImage14998514141.png"></Relationship><Relationship Id="rId5" Type="http://schemas.openxmlformats.org/officeDocument/2006/relationships/image" Target="../media/fImage1606131682382.jpeg"></Relationship><Relationship Id="rId6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4" Type="http://schemas.openxmlformats.org/officeDocument/2006/relationships/image" Target="../media/fImage894434281322.png"></Relationship><Relationship Id="rId5" Type="http://schemas.openxmlformats.org/officeDocument/2006/relationships/image" Target="../media/fImage2226991428467.png"></Relationship><Relationship Id="rId6" Type="http://schemas.openxmlformats.org/officeDocument/2006/relationships/image" Target="../media/fImage267771697421.jpeg"></Relationship><Relationship Id="rId7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fImage3339214357673.png"></Relationship><Relationship Id="rId4" Type="http://schemas.openxmlformats.org/officeDocument/2006/relationships/image" Target="../media/fImage3339214384664.png"></Relationship><Relationship Id="rId5" Type="http://schemas.openxmlformats.org/officeDocument/2006/relationships/image" Target="../media/fImage839964415141.png"></Relationship><Relationship Id="rId6" Type="http://schemas.openxmlformats.org/officeDocument/2006/relationships/image" Target="../media/fImage624711708716.jpeg"></Relationship><Relationship Id="rId7" Type="http://schemas.openxmlformats.org/officeDocument/2006/relationships/image" Target="../media/fImage624711719718.jpeg"></Relationship><Relationship Id="rId8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90027224241.jpeg"></Relationship><Relationship Id="rId5" Type="http://schemas.openxmlformats.org/officeDocument/2006/relationships/image" Target="../media/fImage22785614141.jpeg"></Relationship><Relationship Id="rId6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9002723036334.jpeg"></Relationship><Relationship Id="rId4" Type="http://schemas.openxmlformats.org/officeDocument/2006/relationships/image" Target="../media/fImage1488781428467.jpe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9002723129169.jpeg"></Relationship><Relationship Id="rId4" Type="http://schemas.openxmlformats.org/officeDocument/2006/relationships/image" Target="../media/fImage1562021436334.jpe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9002723171478.jpeg"></Relationship><Relationship Id="rId4" Type="http://schemas.openxmlformats.org/officeDocument/2006/relationships/image" Target="../media/fImage1606131446500.jpe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9002723266962.jpeg"></Relationship><Relationship Id="rId5" Type="http://schemas.openxmlformats.org/officeDocument/2006/relationships/image" Target="../media/fImage267771459169.jpeg"></Relationship><Relationship Id="rId6" Type="http://schemas.openxmlformats.org/officeDocument/2006/relationships/image" Target="../media/fImage624711465724.jpeg"></Relationship><Relationship Id="rId7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6412063438145.jpeg"></Relationship><Relationship Id="rId5" Type="http://schemas.openxmlformats.org/officeDocument/2006/relationships/image" Target="../media/fImage1454161471478.jpeg"></Relationship><Relationship Id="rId6" Type="http://schemas.openxmlformats.org/officeDocument/2006/relationships/image" Target="../media/fImage2096321489358.jpeg"></Relationship><Relationship Id="rId7" Type="http://schemas.openxmlformats.org/officeDocument/2006/relationships/image" Target="../media/fImage1454161506962.jpeg"></Relationship><Relationship Id="rId8" Type="http://schemas.openxmlformats.org/officeDocument/2006/relationships/image" Target="../media/fImage2096321514464.jpeg"></Relationship><Relationship Id="rId9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6412063499961.jpeg"></Relationship><Relationship Id="rId5" Type="http://schemas.openxmlformats.org/officeDocument/2006/relationships/image" Target="../media/fImage1942611525705.jpeg"></Relationship><Relationship Id="rId6" Type="http://schemas.openxmlformats.org/officeDocument/2006/relationships/image" Target="../media/fImage1830811538145.jpeg"></Relationship><Relationship Id="rId7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6412063561942.jpeg"></Relationship><Relationship Id="rId5" Type="http://schemas.openxmlformats.org/officeDocument/2006/relationships/image" Target="../media/fImage354671543281.jpeg"></Relationship><Relationship Id="rId6" Type="http://schemas.openxmlformats.org/officeDocument/2006/relationships/image" Target="../media/fImage503321556827.jpeg"></Relationship><Relationship Id="rId7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3365" y="1039495"/>
            <a:ext cx="9145905" cy="825500"/>
          </a:xfrm>
          <a:prstGeom prst="rect">
            <a:avLst/>
          </a:prstGeom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Clone cording – </a:t>
            </a: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ko-KR" altLang="en-US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W3.CSS Template</a:t>
            </a:r>
            <a:r>
              <a:rPr lang="en-US" altLang="ko-KR" sz="44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  <a:cs typeface="Aharoni" charset="0"/>
              </a:rPr>
              <a:t>(4)</a:t>
            </a:r>
            <a:endParaRPr lang="ko-KR" altLang="en-US" sz="4400">
              <a:latin typeface="Arial Rounded MT Bold" charset="0"/>
              <a:ea typeface="Arial Rounded MT Bold" charset="0"/>
              <a:cs typeface="Aharoni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628505" y="5329555"/>
            <a:ext cx="2433320" cy="165735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22.09.</a:t>
            </a:r>
            <a:r>
              <a:rPr lang="en-US" altLang="ko-KR" sz="32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22.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2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김다보미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440D1-247D-F94C-52E7-B9C3B4297E88}"/>
              </a:ext>
            </a:extLst>
          </p:cNvPr>
          <p:cNvSpPr txBox="1"/>
          <p:nvPr/>
        </p:nvSpPr>
        <p:spPr>
          <a:xfrm>
            <a:off x="1090930" y="3241040"/>
            <a:ext cx="6402070" cy="26765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28600" indent="-228600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1.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완성본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2.HTML DOM 구조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3. 각 파트 별 CSS 코드 구현과 결과</a:t>
            </a:r>
            <a:r>
              <a:rPr lang="en-US" altLang="ko-KR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, Javascript</a:t>
            </a: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코드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4. 작업 도중 겪은 에러 상황과 해결 과정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5. 총 작업 시간 및 소감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22" descr="C:/Users/cdabo/AppData/Roaming/PolarisOffice/ETemp/1664_8092720/fImage365500373239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22000" y="40640"/>
            <a:ext cx="924560" cy="67779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10842625" y="0"/>
            <a:ext cx="1087755" cy="294259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36" descr="C:/Users/cdabo/AppData/Roaming/PolarisOffice/ETemp/1664_8092720/fImage67133156996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5525" y="951865"/>
            <a:ext cx="4763135" cy="55251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7" name="그림 37" descr="C:/Users/cdabo/AppData/Roaming/PolarisOffice/ETemp/1664_8092720/fImage88060157491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81775" y="560070"/>
            <a:ext cx="3254375" cy="610108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22000" y="40640"/>
            <a:ext cx="923925" cy="6777355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>
            <a:off x="10842625" y="2919730"/>
            <a:ext cx="1087755" cy="294322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38" descr="C:/Users/cdabo/AppData/Roaming/PolarisOffice/ETemp/1664_8092720/fImage81361158299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1205" y="963295"/>
            <a:ext cx="4763135" cy="5525135"/>
          </a:xfrm>
          <a:prstGeom prst="rect"/>
          <a:noFill/>
        </p:spPr>
      </p:pic>
      <p:pic>
        <p:nvPicPr>
          <p:cNvPr id="7" name="그림 39" descr="C:/Users/cdabo/AppData/Roaming/PolarisOffice/ETemp/1664_8092720/fImage651941591942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33490" y="230505"/>
            <a:ext cx="3649345" cy="6443980"/>
          </a:xfrm>
          <a:prstGeom prst="rect"/>
          <a:noFill/>
        </p:spPr>
      </p:pic>
      <p:pic>
        <p:nvPicPr>
          <p:cNvPr id="8" name="그림 45" descr="C:/Users/cdabo/AppData/Roaming/PolarisOffice/ETemp/1664_8092720/fImage365500377153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22000" y="40640"/>
            <a:ext cx="924560" cy="67779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9" name="그림 46" descr="C:/Users/cdabo/AppData/Roaming/PolarisOffice/ETemp/1664_8092720/fImage813611634827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1205" y="963295"/>
            <a:ext cx="4763135" cy="55251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0" name="그림 47" descr="C:/Users/cdabo/AppData/Roaming/PolarisOffice/ETemp/1664_8092720/fImage651941645436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33490" y="230505"/>
            <a:ext cx="3649345" cy="644398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 descr="C:/Users/cdabo/AppData/Roaming/PolarisOffice/ETemp/1664_8092720/fImage365500384742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22000" y="40640"/>
            <a:ext cx="924560" cy="67779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10842625" y="5821045"/>
            <a:ext cx="1087755" cy="103568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40" descr="C:/Users/cdabo/AppData/Roaming/PolarisOffice/ETemp/1664_8092720/fImage16874160239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110" y="824230"/>
            <a:ext cx="4100830" cy="40062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7" name="그림 41" descr="C:/Users/cdabo/AppData/Roaming/PolarisOffice/ETemp/1664_8092720/fImage476481614604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/>
          <a:stretch>
            <a:fillRect/>
          </a:stretch>
        </p:blipFill>
        <p:spPr>
          <a:xfrm rot="0">
            <a:off x="5086350" y="1240155"/>
            <a:ext cx="5320665" cy="52476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26003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02 Dom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구조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29" descr="C:/Users/cdabo/AppData/Roaming/PolarisOffice/ETemp/1664_8092720/fImage1288183909895.jpe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29" b="7648"/>
          <a:stretch>
            <a:fillRect/>
          </a:stretch>
        </p:blipFill>
        <p:spPr>
          <a:xfrm rot="0">
            <a:off x="507365" y="666115"/>
            <a:ext cx="11310620" cy="601726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186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55" descr="C:/Users/cdabo/AppData/Roaming/PolarisOffice/ETemp/1664_8092720/fImage2278561653902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7340" y="2843530"/>
            <a:ext cx="7662545" cy="345821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7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4622800" cy="66040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공통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&amp;nav&amp;header)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그림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34705" y="274955"/>
            <a:ext cx="3649345" cy="3321050"/>
          </a:xfrm>
          <a:prstGeom prst="rect"/>
          <a:noFill/>
        </p:spPr>
      </p:pic>
      <p:pic>
        <p:nvPicPr>
          <p:cNvPr id="10" name="그림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44865" y="3749675"/>
            <a:ext cx="3639185" cy="2900045"/>
          </a:xfrm>
          <a:prstGeom prst="rect"/>
          <a:noFill/>
        </p:spPr>
      </p:pic>
      <p:pic>
        <p:nvPicPr>
          <p:cNvPr id="11" name="그림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0855" y="942975"/>
            <a:ext cx="2778760" cy="2292350"/>
          </a:xfrm>
          <a:prstGeom prst="rect"/>
          <a:noFill/>
        </p:spPr>
      </p:pic>
      <p:cxnSp>
        <p:nvCxnSpPr>
          <p:cNvPr id="12" name="도형 34"/>
          <p:cNvCxnSpPr/>
          <p:nvPr/>
        </p:nvCxnSpPr>
        <p:spPr>
          <a:xfrm flipH="1">
            <a:off x="7593965" y="1496060"/>
            <a:ext cx="842010" cy="135382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38"/>
          <p:cNvCxnSpPr/>
          <p:nvPr/>
        </p:nvCxnSpPr>
        <p:spPr>
          <a:xfrm flipH="1">
            <a:off x="7768590" y="6015990"/>
            <a:ext cx="687705" cy="22669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62280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jj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5" name="그림 41" descr="C:/Users/cdabo/AppData/Roaming/PolarisOffice/ETemp/1664_8092720/fImage216140406991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583930" y="163195"/>
            <a:ext cx="2673350" cy="652145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6" name="그림 56" descr="C:/Users/cdabo/AppData/Roaming/PolarisOffice/ETemp/1664_8092720/fImage148878166153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53210" y="845185"/>
            <a:ext cx="6701790" cy="570865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62280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invite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7" name="그림 43" descr="C:/Users/cdabo/AppData/Roaming/PolarisOffice/ETemp/1664_8092720/fImage143849411629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230745" y="1694815"/>
            <a:ext cx="4658995" cy="406146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8" name="그림 59" descr="C:/Users/cdabo/AppData/Roaming/PolarisOffice/ETemp/1664_8092720/fImage15620216729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6705" y="2202815"/>
            <a:ext cx="6707505" cy="304482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62280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wed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그림 1" descr="C:/Users/cdabo/AppData/Roaming/PolarisOffice/ETemp/1664_8092720/fImage1499851414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81925" y="901065"/>
            <a:ext cx="3108325" cy="53651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0" name="그림 61" descr="C:/Users/cdabo/AppData/Roaming/PolarisOffice/ETemp/1664_8092720/fImage160613168238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8530" y="900430"/>
            <a:ext cx="6273800" cy="535686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63" descr="C:/Users/cdabo/AppData/Roaming/PolarisOffice/ETemp/1664_8092720/fImage267771697421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3450" y="725805"/>
            <a:ext cx="7058025" cy="26777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62280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rsvp&amp;footer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3" name="그림 49" descr="C:/Users/cdabo/AppData/Roaming/PolarisOffice/ETemp/1664_8092720/fImage89443428132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3985" y="3637915"/>
            <a:ext cx="3331210" cy="31349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cxnSp>
        <p:nvCxnSpPr>
          <p:cNvPr id="14" name="도형 51"/>
          <p:cNvCxnSpPr/>
          <p:nvPr/>
        </p:nvCxnSpPr>
        <p:spPr>
          <a:xfrm flipV="1">
            <a:off x="3474085" y="3412490"/>
            <a:ext cx="534670" cy="104648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52"/>
          <p:cNvCxnSpPr/>
          <p:nvPr/>
        </p:nvCxnSpPr>
        <p:spPr>
          <a:xfrm flipH="1">
            <a:off x="7655560" y="2254250"/>
            <a:ext cx="1077595" cy="12446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2" descr="C:/Users/cdabo/AppData/Roaming/PolarisOffice/ETemp/1664_8092720/fImage222699142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724900" y="276860"/>
            <a:ext cx="3168650" cy="63061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66" descr="C:/Users/cdabo/AppData/Roaming/PolarisOffice/ETemp/1664_8092720/fImage624711708716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5" r="22374"/>
          <a:stretch>
            <a:fillRect/>
          </a:stretch>
        </p:blipFill>
        <p:spPr>
          <a:xfrm rot="0">
            <a:off x="3161030" y="768985"/>
            <a:ext cx="5269865" cy="44348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7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622800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03 CSS(form)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33"/>
          <a:stretch>
            <a:fillRect/>
          </a:stretch>
        </p:blipFill>
        <p:spPr>
          <a:xfrm rot="0">
            <a:off x="9823450" y="147320"/>
            <a:ext cx="2235835" cy="3917315"/>
          </a:xfrm>
          <a:prstGeom prst="rect"/>
          <a:noFill/>
        </p:spPr>
      </p:pic>
      <p:pic>
        <p:nvPicPr>
          <p:cNvPr id="15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08"/>
          <a:stretch>
            <a:fillRect/>
          </a:stretch>
        </p:blipFill>
        <p:spPr>
          <a:xfrm rot="0">
            <a:off x="125095" y="3438525"/>
            <a:ext cx="2235835" cy="2754630"/>
          </a:xfrm>
          <a:prstGeom prst="rect"/>
          <a:noFill/>
        </p:spPr>
      </p:pic>
      <p:cxnSp>
        <p:nvCxnSpPr>
          <p:cNvPr id="16" name="도형 54"/>
          <p:cNvCxnSpPr/>
          <p:nvPr/>
        </p:nvCxnSpPr>
        <p:spPr>
          <a:xfrm flipH="1">
            <a:off x="8145780" y="1727835"/>
            <a:ext cx="1684655" cy="109474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55"/>
          <p:cNvCxnSpPr/>
          <p:nvPr/>
        </p:nvCxnSpPr>
        <p:spPr>
          <a:xfrm rot="0" flipV="1">
            <a:off x="2272665" y="3776345"/>
            <a:ext cx="1833245" cy="31940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5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30720" y="4860290"/>
            <a:ext cx="5026025" cy="1845310"/>
          </a:xfrm>
          <a:prstGeom prst="rect"/>
          <a:noFill/>
        </p:spPr>
      </p:pic>
      <p:pic>
        <p:nvPicPr>
          <p:cNvPr id="20" name="그림 67" descr="C:/Users/cdabo/AppData/Roaming/PolarisOffice/ETemp/1664_8092720/fImage624711719718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5" r="22374"/>
          <a:stretch>
            <a:fillRect/>
          </a:stretch>
        </p:blipFill>
        <p:spPr>
          <a:xfrm rot="0">
            <a:off x="3161030" y="768985"/>
            <a:ext cx="5269865" cy="44348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1" name="그림 68" descr="C:/Users/cdabo/AppData/Roaming/PolarisOffice/ETemp/1664_8092720/fImage333921435767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133"/>
          <a:stretch>
            <a:fillRect/>
          </a:stretch>
        </p:blipFill>
        <p:spPr>
          <a:xfrm rot="0">
            <a:off x="9823450" y="147320"/>
            <a:ext cx="2236470" cy="391795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2" name="그림 69" descr="C:/Users/cdabo/AppData/Roaming/PolarisOffice/ETemp/1664_8092720/fImage333921438466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608"/>
          <a:stretch>
            <a:fillRect/>
          </a:stretch>
        </p:blipFill>
        <p:spPr>
          <a:xfrm rot="0">
            <a:off x="125095" y="3438525"/>
            <a:ext cx="2236470" cy="275526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23" name="그림 70" descr="C:/Users/cdabo/AppData/Roaming/PolarisOffice/ETemp/1664_8092720/fImage83996441514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30720" y="4860290"/>
            <a:ext cx="5026660" cy="184594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그림 1" descr="C:/Users/cdabo/AppData/Roaming/PolarisOffice/ETemp/1664_8092720/fImage90027224241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18980" y="60960"/>
            <a:ext cx="2217420" cy="67570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도형 2"/>
          <p:cNvSpPr>
            <a:spLocks/>
          </p:cNvSpPr>
          <p:nvPr/>
        </p:nvSpPr>
        <p:spPr>
          <a:xfrm>
            <a:off x="9520555" y="30480"/>
            <a:ext cx="2409825" cy="103632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1" descr="C:/Users/cdabo/AppData/Roaming/PolarisOffice/ETemp/1664_8092720/fImage2278561414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1790" y="1624965"/>
            <a:ext cx="8902700" cy="401828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254000" y="2218055"/>
            <a:ext cx="11681460" cy="29635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latinLnBrk="0">
              <a:lnSpc>
                <a:spcPct val="114999"/>
              </a:lnSpc>
              <a:buFont typeface="Wingdings"/>
              <a:buChar char=""/>
            </a:pPr>
            <a:r>
              <a:rPr lang="en-US" altLang="ko-KR" sz="2200">
                <a:latin typeface="Arial Rounded MT Bold" charset="0"/>
              </a:rPr>
              <a:t>#wed .info </a:t>
            </a:r>
            <a:r>
              <a:rPr lang="ko-KR" altLang="en-US" sz="2200">
                <a:latin typeface="Arial Rounded MT Bold" charset="0"/>
              </a:rPr>
              <a:t>요소들이 </a:t>
            </a:r>
            <a:r>
              <a:rPr lang="en-US" altLang="ko-KR" sz="2200">
                <a:latin typeface="Arial Rounded MT Bold" charset="0"/>
              </a:rPr>
              <a:t>img</a:t>
            </a:r>
            <a:r>
              <a:rPr lang="ko-KR" altLang="en-US" sz="2200">
                <a:latin typeface="Arial Rounded MT Bold" charset="0"/>
              </a:rPr>
              <a:t>밑에서 세로로  정렬되어 있어서 </a:t>
            </a:r>
            <a:r>
              <a:rPr lang="en-US" altLang="ko-KR" sz="2200">
                <a:latin typeface="Arial Rounded MT Bold" charset="0"/>
              </a:rPr>
              <a:t>float:left </a:t>
            </a:r>
            <a:r>
              <a:rPr lang="ko-KR" altLang="en-US" sz="2200">
                <a:latin typeface="Arial Rounded MT Bold" charset="0"/>
              </a:rPr>
              <a:t>속성을 주었지만 정렬되지 않음 </a:t>
            </a:r>
            <a:endParaRPr lang="ko-KR" altLang="en-US" sz="2200">
              <a:latin typeface="Arial Rounded MT Bold" charset="0"/>
            </a:endParaRPr>
          </a:p>
          <a:p>
            <a:pPr marL="0" indent="0" latinLnBrk="0">
              <a:lnSpc>
                <a:spcPct val="114999"/>
              </a:lnSpc>
              <a:buFontTx/>
              <a:buNone/>
            </a:pPr>
            <a:r>
              <a:rPr lang="ko-KR" altLang="en-US" sz="2200">
                <a:latin typeface="Arial Rounded MT Bold" charset="0"/>
              </a:rPr>
              <a:t>   → 다음 요소인 #rsvp에 clear:both 속성을 주어 해결</a:t>
            </a:r>
            <a:endParaRPr lang="ko-KR" altLang="en-US" sz="2200">
              <a:latin typeface="Arial Rounded MT Bold" charset="0"/>
            </a:endParaRPr>
          </a:p>
          <a:p>
            <a:pPr marL="254000" indent="-254000" latinLnBrk="0">
              <a:lnSpc>
                <a:spcPct val="114999"/>
              </a:lnSpc>
              <a:buFont typeface="Wingdings"/>
              <a:buChar char=""/>
            </a:pPr>
            <a:r>
              <a:rPr lang="en-US" altLang="ko-KR" sz="2200">
                <a:latin typeface="Arial Rounded MT Bold" charset="0"/>
              </a:rPr>
              <a:t>RSVP </a:t>
            </a:r>
            <a:r>
              <a:rPr lang="ko-KR" altLang="en-US" sz="2200">
                <a:latin typeface="Arial Rounded MT Bold" charset="0"/>
              </a:rPr>
              <a:t>버튼을 눌렀을 때 </a:t>
            </a:r>
            <a:r>
              <a:rPr lang="en-US" altLang="ko-KR" sz="2200">
                <a:latin typeface="Arial Rounded MT Bold" charset="0"/>
              </a:rPr>
              <a:t>form</a:t>
            </a:r>
            <a:r>
              <a:rPr lang="ko-KR" altLang="en-US" sz="2200">
                <a:latin typeface="Arial Rounded MT Bold" charset="0"/>
              </a:rPr>
              <a:t>이 나타나지 않음 </a:t>
            </a:r>
            <a:endParaRPr lang="ko-KR" altLang="en-US" sz="2200">
              <a:latin typeface="Arial Rounded MT Bold" charset="0"/>
            </a:endParaRPr>
          </a:p>
          <a:p>
            <a:pPr marL="254000" indent="-254000" latinLnBrk="0">
              <a:lnSpc>
                <a:spcPct val="114999"/>
              </a:lnSpc>
              <a:buFontTx/>
              <a:buNone/>
            </a:pPr>
            <a:r>
              <a:rPr lang="ko-KR" altLang="en-US" sz="2200">
                <a:latin typeface="Arial Rounded MT Bold" charset="0"/>
              </a:rPr>
              <a:t>   → </a:t>
            </a:r>
            <a:r>
              <a:rPr lang="en-US" altLang="ko-KR" sz="2200">
                <a:latin typeface="Arial Rounded MT Bold" charset="0"/>
              </a:rPr>
              <a:t>form</a:t>
            </a:r>
            <a:r>
              <a:rPr lang="ko-KR" altLang="en-US" sz="2200">
                <a:latin typeface="Arial Rounded MT Bold" charset="0"/>
              </a:rPr>
              <a:t>을 추가하고 </a:t>
            </a:r>
            <a:r>
              <a:rPr lang="en-US" altLang="ko-KR" sz="2200">
                <a:latin typeface="Arial Rounded MT Bold" charset="0"/>
              </a:rPr>
              <a:t>display:none </a:t>
            </a:r>
            <a:r>
              <a:rPr lang="ko-KR" altLang="en-US" sz="2200">
                <a:latin typeface="Arial Rounded MT Bold" charset="0"/>
              </a:rPr>
              <a:t>속성을 준 다음</a:t>
            </a:r>
            <a:r>
              <a:rPr lang="en-US" altLang="ko-KR" sz="2200">
                <a:latin typeface="Arial Rounded MT Bold" charset="0"/>
              </a:rPr>
              <a:t>, script</a:t>
            </a:r>
            <a:r>
              <a:rPr lang="ko-KR" altLang="en-US" sz="2200">
                <a:latin typeface="Arial Rounded MT Bold" charset="0"/>
              </a:rPr>
              <a:t>에 </a:t>
            </a:r>
            <a:r>
              <a:rPr lang="en-US" altLang="ko-KR" sz="2200">
                <a:latin typeface="Arial Rounded MT Bold" charset="0"/>
              </a:rPr>
              <a:t>show function</a:t>
            </a:r>
            <a:r>
              <a:rPr lang="ko-KR" altLang="en-US" sz="2200">
                <a:latin typeface="Arial Rounded MT Bold" charset="0"/>
              </a:rPr>
              <a:t>을 정의하여 버튼에 </a:t>
            </a:r>
            <a:r>
              <a:rPr lang="en-US" altLang="ko-KR" sz="2200">
                <a:latin typeface="Arial Rounded MT Bold" charset="0"/>
              </a:rPr>
              <a:t>onclick=“show()”</a:t>
            </a:r>
            <a:r>
              <a:rPr lang="ko-KR" altLang="en-US" sz="2200">
                <a:latin typeface="Arial Rounded MT Bold" charset="0"/>
              </a:rPr>
              <a:t>속성을 주어 해결</a:t>
            </a:r>
            <a:endParaRPr lang="ko-KR" altLang="en-US" sz="2200">
              <a:latin typeface="Arial Rounded MT Bold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A835D1-0040-1082-3D09-4411576447D5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40990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에러 사항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255905" y="2012315"/>
            <a:ext cx="11680825" cy="33616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맑은 고딕" charset="0"/>
              </a:rPr>
              <a:t>총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작업시간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5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시간</a:t>
            </a: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en-US" altLang="ko-KR" sz="2000">
                <a:latin typeface="Arial Rounded MT Bold" charset="0"/>
                <a:ea typeface="맑은 고딕" charset="0"/>
              </a:rPr>
              <a:t>html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과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css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는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3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시간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만에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완성해서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시간도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많이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줄고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요령도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조금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생긴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것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같다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.</a:t>
            </a:r>
            <a:endParaRPr lang="ko-KR" altLang="en-US" sz="2000">
              <a:latin typeface="Arial Rounded MT Bold" charset="0"/>
              <a:ea typeface="맑은 고딕" charset="0"/>
            </a:endParaRPr>
          </a:p>
          <a:p>
            <a:pPr marL="0" indent="0" algn="ctr" latinLnBrk="0">
              <a:lnSpc>
                <a:spcPct val="100000"/>
              </a:lnSpc>
              <a:buFontTx/>
              <a:buNone/>
            </a:pPr>
            <a:r>
              <a:rPr lang="en-US" altLang="ko-KR" sz="2000">
                <a:latin typeface="Arial Rounded MT Bold" charset="0"/>
                <a:ea typeface="맑은 고딕" charset="0"/>
              </a:rPr>
              <a:t>script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에서도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함수나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이벤트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정의는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잘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했지만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그걸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html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안에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연결하는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게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 </a:t>
            </a:r>
            <a:r>
              <a:rPr lang="ko-KR" altLang="en-US" sz="2000">
                <a:latin typeface="Arial Rounded MT Bold" charset="0"/>
                <a:ea typeface="맑은 고딕" charset="0"/>
              </a:rPr>
              <a:t>어려웠다</a:t>
            </a:r>
            <a:r>
              <a:rPr lang="en-US" altLang="ko-KR" sz="2000">
                <a:latin typeface="Arial Rounded MT Bold" charset="0"/>
                <a:ea typeface="맑은 고딕" charset="0"/>
              </a:rPr>
              <a:t>.</a:t>
            </a:r>
            <a:endParaRPr lang="ko-KR" altLang="en-US" sz="2000">
              <a:latin typeface="Arial Rounded MT Bold" charset="0"/>
              <a:ea typeface="맑은 고딕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EB74604-9C44-D541-6188-0FAA12FA1939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3514725" cy="6604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925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  <a:tabLst>
                <a:tab pos="1529715" algn="l"/>
              </a:tabLst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05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&amp;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소감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1664_8092720/fImage900272303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18980" y="104775"/>
            <a:ext cx="2217420" cy="67570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9520555" y="1003935"/>
            <a:ext cx="2409825" cy="200025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cdabo/AppData/Roaming/PolarisOffice/ETemp/1664_8092720/fImage148878142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53210" y="845185"/>
            <a:ext cx="6701790" cy="570865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1664_8092720/fImage900272312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18980" y="60960"/>
            <a:ext cx="2217420" cy="67570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9520555" y="2971800"/>
            <a:ext cx="2409825" cy="103632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7" descr="C:/Users/cdabo/AppData/Roaming/PolarisOffice/ETemp/1664_8092720/fImage156202143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5620" y="1720215"/>
            <a:ext cx="8639810" cy="39223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1664_8092720/fImage90027231714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18980" y="60960"/>
            <a:ext cx="2217420" cy="67570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9520555" y="3945255"/>
            <a:ext cx="2409825" cy="207200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10" descr="C:/Users/cdabo/AppData/Roaming/PolarisOffice/ETemp/1664_8092720/fImage1606131446500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1765" y="790575"/>
            <a:ext cx="6734810" cy="57518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3" name="Picture " descr="C:/Users/cdabo/AppData/Roaming/PolarisOffice/ETemp/1664_8092720/fImage900272326696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18980" y="60960"/>
            <a:ext cx="2217420" cy="67570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9520555" y="5954395"/>
            <a:ext cx="2409825" cy="88836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13" descr="C:/Users/cdabo/AppData/Roaming/PolarisOffice/ETemp/1664_8092720/fImage267771459169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6400" y="780415"/>
            <a:ext cx="6421755" cy="24371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6" name="그림 14" descr="C:/Users/cdabo/AppData/Roaming/PolarisOffice/ETemp/1664_8092720/fImage624711465724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31670" y="3413760"/>
            <a:ext cx="7311390" cy="329311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08615" y="60960"/>
            <a:ext cx="1471930" cy="673354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>
            <a:off x="10433050" y="0"/>
            <a:ext cx="1620520" cy="2993390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18" descr="C:/Users/cdabo/AppData/Roaming/PolarisOffice/ETemp/1664_8092720/fImage145416147147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5775" y="1250950"/>
            <a:ext cx="5409565" cy="4885690"/>
          </a:xfrm>
          <a:prstGeom prst="rect"/>
          <a:noFill/>
        </p:spPr>
      </p:pic>
      <p:pic>
        <p:nvPicPr>
          <p:cNvPr id="7" name="그림 19" descr="C:/Users/cdabo/AppData/Roaming/PolarisOffice/ETemp/1664_8092720/fImage2096321489358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69025" y="911225"/>
            <a:ext cx="3941445" cy="5422900"/>
          </a:xfrm>
          <a:prstGeom prst="rect"/>
          <a:noFill/>
        </p:spPr>
      </p:pic>
      <p:pic>
        <p:nvPicPr>
          <p:cNvPr id="8" name="그림 20" descr="C:/Users/cdabo/AppData/Roaming/PolarisOffice/ETemp/1664_8092720/fImage641206343814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08615" y="60960"/>
            <a:ext cx="1472565" cy="67341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9" name="그림 21" descr="C:/Users/cdabo/AppData/Roaming/PolarisOffice/ETemp/1664_8092720/fImage1454161506962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5775" y="1250950"/>
            <a:ext cx="5409565" cy="48856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10" name="그림 22" descr="C:/Users/cdabo/AppData/Roaming/PolarisOffice/ETemp/1664_8092720/fImage2096321514464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69025" y="911225"/>
            <a:ext cx="3941445" cy="542290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 descr="C:/Users/cdabo/AppData/Roaming/PolarisOffice/ETemp/1664_8092720/fImage641206349996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08615" y="60960"/>
            <a:ext cx="1472565" cy="67341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10433050" y="2910205"/>
            <a:ext cx="1620520" cy="300418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26" descr="C:/Users/cdabo/AppData/Roaming/PolarisOffice/ETemp/1664_8092720/fImage194261152570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2905" y="1581150"/>
            <a:ext cx="5160645" cy="42043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7" name="그림 27" descr="C:/Users/cdabo/AppData/Roaming/PolarisOffice/ETemp/1664_8092720/fImage1830811538145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71845" y="899795"/>
            <a:ext cx="4244340" cy="555498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0" y="7620"/>
            <a:ext cx="4479925" cy="6604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5" name="Picture " descr="C:/Users/cdabo/AppData/Roaming/PolarisOffice/ETemp/1664_8092720/fImage641206356194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508615" y="60960"/>
            <a:ext cx="1472565" cy="67341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" name="Rect 0"/>
          <p:cNvSpPr>
            <a:spLocks/>
          </p:cNvSpPr>
          <p:nvPr/>
        </p:nvSpPr>
        <p:spPr>
          <a:xfrm>
            <a:off x="10433050" y="5882640"/>
            <a:ext cx="1620520" cy="974725"/>
          </a:xfrm>
          <a:prstGeom prst="rect"/>
          <a:noFill/>
          <a:ln w="76200" cap="flat" cmpd="sng">
            <a:solidFill>
              <a:schemeClr val="accent4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31" descr="C:/Users/cdabo/AppData/Roaming/PolarisOffice/ETemp/1664_8092720/fImage354671543281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865" y="864870"/>
            <a:ext cx="4744085" cy="31203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7" name="그림 32" descr="C:/Users/cdabo/AppData/Roaming/PolarisOffice/ETemp/1664_8092720/fImage503321556827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85105" y="2283460"/>
            <a:ext cx="4989830" cy="442150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wrap="square" lIns="91440" tIns="45720" rIns="91440" bIns="45720" anchor="ctr">
        <a:noAutofit/>
      </a:bodyPr>
      <a:lstStyle>
        <a:defPPr marL="0" indent="0" algn="ctr" hangingPunct="1">
          <a:defRPr dirty="0" smtClean="0">
            <a:latin typeface="맑은 고딕" charset="0"/>
            <a:ea typeface="맑은 고딕" charset="0"/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21</Pages>
  <Paragraphs>88</Paragraphs>
  <Words>305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cdabomi60</cp:lastModifiedBy>
  <dc:title>PowerPoint 프레젠테이션</dc:title>
  <cp:version>9.104.137.47964</cp:version>
  <dcterms:modified xsi:type="dcterms:W3CDTF">2022-09-22T08:55:59Z</dcterms:modified>
</cp:coreProperties>
</file>